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9" r:id="rId3"/>
    <p:sldId id="266" r:id="rId4"/>
    <p:sldId id="260" r:id="rId5"/>
    <p:sldId id="268" r:id="rId6"/>
    <p:sldId id="269" r:id="rId7"/>
    <p:sldId id="261" r:id="rId8"/>
    <p:sldId id="265" r:id="rId9"/>
    <p:sldId id="262" r:id="rId10"/>
  </p:sldIdLst>
  <p:sldSz cx="12192000" cy="6858000"/>
  <p:notesSz cx="6858000" cy="9144000"/>
  <p:embeddedFontLst>
    <p:embeddedFont>
      <p:font typeface="Y이드스트릿체 B" panose="02000800000000000000" pitchFamily="50" charset="-127"/>
      <p:bold r:id="rId11"/>
    </p:embeddedFont>
    <p:embeddedFont>
      <p:font typeface="Y이드스트릿체 L" panose="02000300000000000000" pitchFamily="50" charset="-127"/>
      <p:regular r:id="rId12"/>
    </p:embeddedFont>
    <p:embeddedFont>
      <p:font typeface="나눔손글씨 소미체" panose="020B0600000101010101" charset="-127"/>
      <p:regular r:id="rId13"/>
    </p:embeddedFont>
    <p:embeddedFont>
      <p:font typeface="다음_Regular" panose="02000603060000000000" pitchFamily="2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4FF"/>
    <a:srgbClr val="26C37B"/>
    <a:srgbClr val="4A66AC"/>
    <a:srgbClr val="6868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86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31" y="-833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0560E-1508-4E14-8D7D-0094517C7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72EA31-BF9A-46A2-BD83-BE1BDE05B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39197-E445-4B84-8F5A-4D1BC9736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36E8-8664-4E05-9853-ED8FA3AF205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475409-F7FC-4077-8BFC-B6EB7BCE8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48B21-C1D1-4680-AE9A-E4C0D1EA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649A6-96EB-487D-BCA8-D8FB5211E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95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A9B34-3781-46BB-8C74-5FEB53C72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026EDE-DAFE-4CE6-A845-661EC410C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12CDD8-B470-4CCB-8858-527E87364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36E8-8664-4E05-9853-ED8FA3AF205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86684-FAC9-4C0B-A74E-EACC0D03B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7051E-7770-41AB-87E9-532FFB1B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649A6-96EB-487D-BCA8-D8FB5211E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627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E58DE2-CEF4-4221-8674-6F3E2228BA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E6913E-CC52-4917-A2DF-D9CD480FE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B01722-F327-4887-8358-7BF3EFC40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36E8-8664-4E05-9853-ED8FA3AF205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94690D-CBA1-4977-B3F5-180F6C0F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9770BE-8955-4CFA-B68B-DB74D87C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649A6-96EB-487D-BCA8-D8FB5211E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6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234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3F2AA-57FE-4AD7-A6C8-80F602B1A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3CC922-E560-46B0-9A8E-C979D258E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A5E8B2-47EB-44DC-9D1C-1BC7F411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36E8-8664-4E05-9853-ED8FA3AF205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0AB40-A460-4E97-832F-68BAC47E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59E-EC00-4728-AD4A-41CACA1C8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649A6-96EB-487D-BCA8-D8FB5211E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322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23FFE-9DDB-468C-A6CC-517F713E7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10DA07-8B61-4CB9-AFBE-618B7E232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0867AA-9AF5-4F8E-9F21-97A8201B2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D7D483-FDDB-4B85-B307-89B05131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36E8-8664-4E05-9853-ED8FA3AF205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48DDC8-A705-41C9-9111-CE3FF27E9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1D73F5-25FA-4145-9232-14B4C39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649A6-96EB-487D-BCA8-D8FB5211E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86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2F92A-5CAB-433D-AFC5-A502861FA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9EC395-5C38-4118-92B2-97797D255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E8A2A3-A4D9-4AF9-9BF0-851C63A66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F38CCA-120A-4AB4-9844-267D5519A5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A49895-F5E5-4630-A5D7-7322ED6BB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22D80B-5F8D-4A62-8DE0-581BB894C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36E8-8664-4E05-9853-ED8FA3AF205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7D8E84-A865-4B41-8D4D-49ADB4BA5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09CFA9-A4A6-4574-9F8E-E6A3F822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649A6-96EB-487D-BCA8-D8FB5211E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24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BD5D8-34F3-4133-AD5C-EAF27E2E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5C6A44-D455-4481-9176-EBDC44AD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36E8-8664-4E05-9853-ED8FA3AF205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1C2610-AAE2-4070-929C-28665C5CC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E238AE-FEB7-4F01-B474-CBA620916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649A6-96EB-487D-BCA8-D8FB5211E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644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1D545E-A26A-4D42-B150-B193AFA1E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36E8-8664-4E05-9853-ED8FA3AF205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B5A3CB-4C58-4010-BFE6-471EDE3B7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648A5A-8205-44DE-9428-D2D265DFB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649A6-96EB-487D-BCA8-D8FB5211E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878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30AF3-BEBA-4390-8174-C42597023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5AA427-6905-41AB-89C1-7A30A9E8E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4C2C5-F53E-4C04-BCDC-A03738B43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666CD5-7E0C-4A66-AC91-DE27C566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36E8-8664-4E05-9853-ED8FA3AF205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83FA8D-A2E9-48BE-BE91-792025B21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1367F9-8D87-4985-900A-85ECDDC3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649A6-96EB-487D-BCA8-D8FB5211E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8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F46F0-1259-4BA0-B364-D841680F3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F23D57-BAF5-472F-9145-F7E137FCBB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CF157C-69EB-4D83-9F9A-8A0D9F3FC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EB7E76-9FEB-428F-9BE4-7B9B9C6C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36E8-8664-4E05-9853-ED8FA3AF205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FA2676-1260-4897-844C-298876AB8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4FB13-BDDD-41EA-932B-2C0F2C7E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649A6-96EB-487D-BCA8-D8FB5211E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612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849625-7F01-4062-AB9D-B29BBF777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82B2F3-B33E-443F-9ED2-D8264161D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88B85F-315F-4599-82EF-667395F49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236E8-8664-4E05-9853-ED8FA3AF2051}" type="datetimeFigureOut">
              <a:rPr lang="ko-KR" altLang="en-US" smtClean="0"/>
              <a:t>2024-05-14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CD9CC-1C89-45A1-8797-FB7B1E4B4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3AB833-DC31-4138-AD66-80EFF09D6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649A6-96EB-487D-BCA8-D8FB5211E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44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gram.com/cooljyum/" TargetMode="External"/><Relationship Id="rId5" Type="http://schemas.openxmlformats.org/officeDocument/2006/relationships/hyperlink" Target="https://cooljyum.tistory.com/" TargetMode="External"/><Relationship Id="rId4" Type="http://schemas.openxmlformats.org/officeDocument/2006/relationships/hyperlink" Target="https://github.com/cooljyu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흐림이(가) 표시된 사진&#10;&#10;자동 생성된 설명">
            <a:extLst>
              <a:ext uri="{FF2B5EF4-FFF2-40B4-BE49-F238E27FC236}">
                <a16:creationId xmlns:a16="http://schemas.microsoft.com/office/drawing/2014/main" id="{DE37E940-FBE0-4B75-AB04-F3AF997003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5EE5AB-5BF4-8547-8E0D-7321119DB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77304" y="-1465461"/>
            <a:ext cx="13346607" cy="93196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D9F9597-64DB-2F30-56F7-3B8FE8C6BB55}"/>
              </a:ext>
            </a:extLst>
          </p:cNvPr>
          <p:cNvSpPr/>
          <p:nvPr/>
        </p:nvSpPr>
        <p:spPr>
          <a:xfrm>
            <a:off x="1489685" y="1053679"/>
            <a:ext cx="9186389" cy="3578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A2346-F099-46BD-9EB7-56D0803BE2B1}"/>
              </a:ext>
            </a:extLst>
          </p:cNvPr>
          <p:cNvSpPr txBox="1"/>
          <p:nvPr/>
        </p:nvSpPr>
        <p:spPr>
          <a:xfrm>
            <a:off x="-13121" y="2686513"/>
            <a:ext cx="12192000" cy="1015663"/>
          </a:xfrm>
          <a:prstGeom prst="rect">
            <a:avLst/>
          </a:prstGeom>
          <a:noFill/>
        </p:spPr>
        <p:txBody>
          <a:bodyPr wrap="square" lIns="0" rIns="0" rtlCol="0" anchor="ctr" anchorCtr="1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@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</a:rPr>
              <a:t>cooljyum</a:t>
            </a:r>
            <a:r>
              <a:rPr lang="ko-KR" altLang="en-US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B" panose="02000800000000000000" pitchFamily="50" charset="-127"/>
                <a:ea typeface="Y이드스트릿체 B" panose="02000800000000000000" pitchFamily="50" charset="-127"/>
              </a:rPr>
              <a:t>의 포트폴리오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5E642-D4F2-4DCA-86B3-97DE46982F0B}"/>
              </a:ext>
            </a:extLst>
          </p:cNvPr>
          <p:cNvSpPr txBox="1"/>
          <p:nvPr/>
        </p:nvSpPr>
        <p:spPr>
          <a:xfrm>
            <a:off x="8558872" y="2252796"/>
            <a:ext cx="1784143" cy="461665"/>
          </a:xfrm>
          <a:prstGeom prst="rect">
            <a:avLst/>
          </a:prstGeom>
          <a:noFill/>
        </p:spPr>
        <p:txBody>
          <a:bodyPr wrap="none" lIns="0" rIns="0" rtlCol="0" anchor="ctr" anchorCtr="1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344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소미체" panose="02000503000000000000" pitchFamily="2" charset="-127"/>
                <a:ea typeface="나눔손글씨 소미체" panose="02000503000000000000" pitchFamily="2" charset="-127"/>
                <a:cs typeface="Leelawadee" panose="020B0502040204020203" pitchFamily="34" charset="-34"/>
              </a:rPr>
              <a:t>PORTFOLIO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344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소미체" panose="02000503000000000000" pitchFamily="2" charset="-127"/>
              <a:ea typeface="나눔손글씨 소미체" panose="02000503000000000000" pitchFamily="2" charset="-127"/>
              <a:cs typeface="Leelawadee" panose="020B05020402040202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D7464-3DCA-456C-A201-FDCF8CE5859F}"/>
              </a:ext>
            </a:extLst>
          </p:cNvPr>
          <p:cNvSpPr txBox="1"/>
          <p:nvPr/>
        </p:nvSpPr>
        <p:spPr>
          <a:xfrm>
            <a:off x="4790353" y="5037349"/>
            <a:ext cx="2611292" cy="276999"/>
          </a:xfrm>
          <a:prstGeom prst="rect">
            <a:avLst/>
          </a:prstGeom>
          <a:noFill/>
        </p:spPr>
        <p:txBody>
          <a:bodyPr wrap="none" lIns="0" rIns="0" rtlCol="0" anchor="ctr" anchorCtr="1">
            <a:spAutoFit/>
          </a:bodyPr>
          <a:lstStyle/>
          <a:p>
            <a:pPr algn="dist"/>
            <a:r>
              <a:rPr lang="en-US" altLang="ko-KR" sz="12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ALL OF MY WORKS</a:t>
            </a:r>
            <a:endParaRPr lang="ko-KR" altLang="en-US" sz="1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E2AC2F8-0A75-40B7-9587-4D827F339433}"/>
              </a:ext>
            </a:extLst>
          </p:cNvPr>
          <p:cNvGrpSpPr/>
          <p:nvPr/>
        </p:nvGrpSpPr>
        <p:grpSpPr>
          <a:xfrm>
            <a:off x="3122497" y="1722031"/>
            <a:ext cx="5947003" cy="369332"/>
            <a:chOff x="3452477" y="1930828"/>
            <a:chExt cx="5527523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B1D84D-D799-4C78-8069-7730D4BA7271}"/>
                </a:ext>
              </a:extLst>
            </p:cNvPr>
            <p:cNvSpPr txBox="1"/>
            <p:nvPr/>
          </p:nvSpPr>
          <p:spPr>
            <a:xfrm>
              <a:off x="4039126" y="1930828"/>
              <a:ext cx="4486486" cy="369332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마냥 재밌고 행복한 프로그래머 김주연입니다</a:t>
              </a:r>
            </a:p>
          </p:txBody>
        </p:sp>
        <p:sp>
          <p:nvSpPr>
            <p:cNvPr id="12" name="배지 11">
              <a:extLst>
                <a:ext uri="{FF2B5EF4-FFF2-40B4-BE49-F238E27FC236}">
                  <a16:creationId xmlns:a16="http://schemas.microsoft.com/office/drawing/2014/main" id="{07CCB140-6AAA-414F-B21F-E30EC3728B48}"/>
                </a:ext>
              </a:extLst>
            </p:cNvPr>
            <p:cNvSpPr/>
            <p:nvPr/>
          </p:nvSpPr>
          <p:spPr>
            <a:xfrm>
              <a:off x="3452477" y="2021753"/>
              <a:ext cx="180000" cy="180000"/>
            </a:xfrm>
            <a:prstGeom prst="plaque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배지 19">
              <a:extLst>
                <a:ext uri="{FF2B5EF4-FFF2-40B4-BE49-F238E27FC236}">
                  <a16:creationId xmlns:a16="http://schemas.microsoft.com/office/drawing/2014/main" id="{1DA41A72-93A2-4950-9373-C8116FD3A23B}"/>
                </a:ext>
              </a:extLst>
            </p:cNvPr>
            <p:cNvSpPr/>
            <p:nvPr/>
          </p:nvSpPr>
          <p:spPr>
            <a:xfrm>
              <a:off x="8800000" y="2021753"/>
              <a:ext cx="180000" cy="180000"/>
            </a:xfrm>
            <a:prstGeom prst="plaque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B7A8F4-0C53-B942-3287-DA8002F550AF}"/>
              </a:ext>
            </a:extLst>
          </p:cNvPr>
          <p:cNvSpPr txBox="1"/>
          <p:nvPr/>
        </p:nvSpPr>
        <p:spPr>
          <a:xfrm>
            <a:off x="11311825" y="377543"/>
            <a:ext cx="144271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01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06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AB78FEC6-1C4F-42EB-8940-2E2D1961DEE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A2CE5D4-91FE-41C0-B083-599FBE6C727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C56B9FB8-49EC-49C0-89F3-4D814520656D}"/>
                  </a:ext>
                </a:extLst>
              </p:cNvPr>
              <p:cNvSpPr/>
              <p:nvPr/>
            </p:nvSpPr>
            <p:spPr>
              <a:xfrm>
                <a:off x="0" y="0"/>
                <a:ext cx="6095998" cy="6858000"/>
              </a:xfrm>
              <a:prstGeom prst="rect">
                <a:avLst/>
              </a:prstGeom>
              <a:gradFill flip="none" rotWithShape="1">
                <a:gsLst>
                  <a:gs pos="82000">
                    <a:schemeClr val="bg1"/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35B15E2-9493-47C1-A780-AD9F47B229EE}"/>
                  </a:ext>
                </a:extLst>
              </p:cNvPr>
              <p:cNvSpPr/>
              <p:nvPr/>
            </p:nvSpPr>
            <p:spPr>
              <a:xfrm rot="10800000">
                <a:off x="6096002" y="0"/>
                <a:ext cx="6095998" cy="6858000"/>
              </a:xfrm>
              <a:prstGeom prst="rect">
                <a:avLst/>
              </a:prstGeom>
              <a:gradFill flip="none" rotWithShape="1">
                <a:gsLst>
                  <a:gs pos="82000">
                    <a:schemeClr val="bg1"/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F44E9A2-0262-4009-AE1E-1CAACADB02BE}"/>
                </a:ext>
              </a:extLst>
            </p:cNvPr>
            <p:cNvCxnSpPr/>
            <p:nvPr/>
          </p:nvCxnSpPr>
          <p:spPr>
            <a:xfrm>
              <a:off x="6095998" y="0"/>
              <a:ext cx="0" cy="6858000"/>
            </a:xfrm>
            <a:prstGeom prst="line">
              <a:avLst/>
            </a:prstGeom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AD7464-3DCA-456C-A201-FDCF8CE5859F}"/>
              </a:ext>
            </a:extLst>
          </p:cNvPr>
          <p:cNvSpPr txBox="1"/>
          <p:nvPr/>
        </p:nvSpPr>
        <p:spPr>
          <a:xfrm>
            <a:off x="735904" y="377543"/>
            <a:ext cx="916918" cy="261610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r>
              <a:rPr lang="en-US" altLang="ko-KR" sz="11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INDEX</a:t>
            </a:r>
            <a:endParaRPr lang="ko-KR" altLang="en-US" sz="11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1C56BD2-2BDC-453B-84D3-995E9FBFBDE0}"/>
              </a:ext>
            </a:extLst>
          </p:cNvPr>
          <p:cNvGrpSpPr/>
          <p:nvPr/>
        </p:nvGrpSpPr>
        <p:grpSpPr>
          <a:xfrm>
            <a:off x="735904" y="2355885"/>
            <a:ext cx="1973058" cy="3679141"/>
            <a:chOff x="978760" y="2355885"/>
            <a:chExt cx="1973058" cy="36791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2A2346-F099-46BD-9EB7-56D0803BE2B1}"/>
                </a:ext>
              </a:extLst>
            </p:cNvPr>
            <p:cNvSpPr txBox="1"/>
            <p:nvPr/>
          </p:nvSpPr>
          <p:spPr>
            <a:xfrm>
              <a:off x="978760" y="2355885"/>
              <a:ext cx="842195" cy="769441"/>
            </a:xfrm>
            <a:prstGeom prst="rect">
              <a:avLst/>
            </a:prstGeom>
            <a:noFill/>
          </p:spPr>
          <p:txBody>
            <a:bodyPr wrap="none" lIns="0" rIns="180000" rtlCol="0" anchor="ctr" anchorCtr="0">
              <a:spAutoFit/>
            </a:bodyPr>
            <a:lstStyle/>
            <a:p>
              <a:r>
                <a:rPr lang="en-US" altLang="ko-KR" sz="4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01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EB4DF74-74E8-41A3-B846-EC37AA6555D4}"/>
                </a:ext>
              </a:extLst>
            </p:cNvPr>
            <p:cNvSpPr txBox="1"/>
            <p:nvPr/>
          </p:nvSpPr>
          <p:spPr>
            <a:xfrm>
              <a:off x="978760" y="3129638"/>
              <a:ext cx="1896288" cy="461665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목차를 입력하세요</a:t>
              </a:r>
              <a:endPara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  <a:p>
              <a:r>
                <a:rPr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Lorem ipsum dolor</a:t>
              </a:r>
            </a:p>
          </p:txBody>
        </p:sp>
        <p:pic>
          <p:nvPicPr>
            <p:cNvPr id="99" name="그림 98" descr="벽, 실내, 하얀색이(가) 표시된 사진&#10;&#10;자동 생성된 설명">
              <a:extLst>
                <a:ext uri="{FF2B5EF4-FFF2-40B4-BE49-F238E27FC236}">
                  <a16:creationId xmlns:a16="http://schemas.microsoft.com/office/drawing/2014/main" id="{FA048646-FE21-4412-ADE1-511D272F2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8760" y="3864040"/>
              <a:ext cx="1973058" cy="1109846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8587775-848A-428C-AFF1-71708A64DC96}"/>
                </a:ext>
              </a:extLst>
            </p:cNvPr>
            <p:cNvGrpSpPr/>
            <p:nvPr/>
          </p:nvGrpSpPr>
          <p:grpSpPr>
            <a:xfrm>
              <a:off x="978760" y="5205375"/>
              <a:ext cx="1972721" cy="829651"/>
              <a:chOff x="1038335" y="5056120"/>
              <a:chExt cx="1972721" cy="829651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FF77C4B-5C1F-49D1-B15B-3E2230BE9C60}"/>
                  </a:ext>
                </a:extLst>
              </p:cNvPr>
              <p:cNvSpPr txBox="1"/>
              <p:nvPr/>
            </p:nvSpPr>
            <p:spPr>
              <a:xfrm>
                <a:off x="1038335" y="5056120"/>
                <a:ext cx="205184" cy="829651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1.1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1.2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1.3</a:t>
                </a:r>
                <a:endPara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CC84D4F-904E-48EC-82A5-F6DA9D1B566F}"/>
                  </a:ext>
                </a:extLst>
              </p:cNvPr>
              <p:cNvSpPr txBox="1"/>
              <p:nvPr/>
            </p:nvSpPr>
            <p:spPr>
              <a:xfrm>
                <a:off x="2265659" y="5056120"/>
                <a:ext cx="745397" cy="829651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텍스트 입력</a:t>
                </a:r>
                <a:endParaRPr lang="en-US" altLang="ko-KR"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텍스트 입력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텍스트 입력</a:t>
                </a:r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04B0B23-3741-40A0-A37D-EE11A88CC089}"/>
              </a:ext>
            </a:extLst>
          </p:cNvPr>
          <p:cNvGrpSpPr/>
          <p:nvPr/>
        </p:nvGrpSpPr>
        <p:grpSpPr>
          <a:xfrm>
            <a:off x="3651299" y="2355885"/>
            <a:ext cx="1974018" cy="3679141"/>
            <a:chOff x="3732252" y="2355885"/>
            <a:chExt cx="1974018" cy="367914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233EDE-FE93-474C-B328-4F2595A4856C}"/>
                </a:ext>
              </a:extLst>
            </p:cNvPr>
            <p:cNvSpPr txBox="1"/>
            <p:nvPr/>
          </p:nvSpPr>
          <p:spPr>
            <a:xfrm>
              <a:off x="3732252" y="2355885"/>
              <a:ext cx="1007305" cy="769441"/>
            </a:xfrm>
            <a:prstGeom prst="rect">
              <a:avLst/>
            </a:prstGeom>
            <a:noFill/>
          </p:spPr>
          <p:txBody>
            <a:bodyPr wrap="none" lIns="0" rIns="180000" rtlCol="0" anchor="ctr" anchorCtr="0">
              <a:spAutoFit/>
            </a:bodyPr>
            <a:lstStyle/>
            <a:p>
              <a:r>
                <a:rPr lang="en-US" altLang="ko-KR" sz="4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02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324D44-336F-4B57-B1FA-27FEF526378C}"/>
                </a:ext>
              </a:extLst>
            </p:cNvPr>
            <p:cNvSpPr txBox="1"/>
            <p:nvPr/>
          </p:nvSpPr>
          <p:spPr>
            <a:xfrm>
              <a:off x="3732252" y="3129638"/>
              <a:ext cx="1896288" cy="461665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목차를 입력하세요</a:t>
              </a:r>
              <a:endPara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  <a:p>
              <a:r>
                <a:rPr lang="en-US" altLang="ko-KR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Lorem ipsum dolor</a:t>
              </a:r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40B9A545-455C-4EDF-BCC0-99BCDAC28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32252" y="3864042"/>
              <a:ext cx="1973065" cy="1109849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9345F96-CCA1-4D6F-BD7F-7FFBD280D575}"/>
                </a:ext>
              </a:extLst>
            </p:cNvPr>
            <p:cNvGrpSpPr/>
            <p:nvPr/>
          </p:nvGrpSpPr>
          <p:grpSpPr>
            <a:xfrm>
              <a:off x="3732252" y="5205375"/>
              <a:ext cx="1974018" cy="829651"/>
              <a:chOff x="998319" y="5056120"/>
              <a:chExt cx="1974018" cy="82965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230B70-0E51-449D-BF35-866258C6A9FC}"/>
                  </a:ext>
                </a:extLst>
              </p:cNvPr>
              <p:cNvSpPr txBox="1"/>
              <p:nvPr/>
            </p:nvSpPr>
            <p:spPr>
              <a:xfrm>
                <a:off x="998319" y="5056120"/>
                <a:ext cx="246862" cy="829651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2.1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2.2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2.3</a:t>
                </a:r>
                <a:endPara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C1214F-BFCC-4CE7-B770-719032A7B5FC}"/>
                  </a:ext>
                </a:extLst>
              </p:cNvPr>
              <p:cNvSpPr txBox="1"/>
              <p:nvPr/>
            </p:nvSpPr>
            <p:spPr>
              <a:xfrm>
                <a:off x="2226940" y="5056120"/>
                <a:ext cx="745397" cy="829651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텍스트 입력</a:t>
                </a:r>
                <a:endParaRPr lang="en-US" altLang="ko-KR"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텍스트 입력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텍스트 입력</a:t>
                </a:r>
              </a:p>
            </p:txBody>
          </p:sp>
        </p:grp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ECE3335-0BA5-462C-A163-19CCCD5908BF}"/>
              </a:ext>
            </a:extLst>
          </p:cNvPr>
          <p:cNvGrpSpPr/>
          <p:nvPr/>
        </p:nvGrpSpPr>
        <p:grpSpPr>
          <a:xfrm>
            <a:off x="6567654" y="2355885"/>
            <a:ext cx="1973052" cy="3679141"/>
            <a:chOff x="6486704" y="2355885"/>
            <a:chExt cx="1973052" cy="367914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AA6A2A-AE95-418C-820B-647F9CB3C0E6}"/>
                </a:ext>
              </a:extLst>
            </p:cNvPr>
            <p:cNvSpPr txBox="1"/>
            <p:nvPr/>
          </p:nvSpPr>
          <p:spPr>
            <a:xfrm>
              <a:off x="6486704" y="2355885"/>
              <a:ext cx="1015319" cy="769441"/>
            </a:xfrm>
            <a:prstGeom prst="rect">
              <a:avLst/>
            </a:prstGeom>
            <a:noFill/>
          </p:spPr>
          <p:txBody>
            <a:bodyPr wrap="none" lIns="0" rIns="180000" rtlCol="0" anchor="ctr" anchorCtr="0">
              <a:spAutoFit/>
            </a:bodyPr>
            <a:lstStyle/>
            <a:p>
              <a:r>
                <a:rPr lang="en-US" altLang="ko-KR" sz="4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03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140618C-C2E7-47F7-B50F-D6F281F8F8FB}"/>
                </a:ext>
              </a:extLst>
            </p:cNvPr>
            <p:cNvSpPr txBox="1"/>
            <p:nvPr/>
          </p:nvSpPr>
          <p:spPr>
            <a:xfrm>
              <a:off x="6486704" y="3129638"/>
              <a:ext cx="1896288" cy="461665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목차를 입력하세요</a:t>
              </a:r>
              <a:endPara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  <a:p>
              <a:r>
                <a:rPr lang="en-US" altLang="ko-KR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Lorem ipsum dolor</a:t>
              </a:r>
            </a:p>
          </p:txBody>
        </p:sp>
        <p:pic>
          <p:nvPicPr>
            <p:cNvPr id="31" name="그림 30" descr="컵, 커피잔, 자기이(가) 표시된 사진&#10;&#10;자동 생성된 설명">
              <a:extLst>
                <a:ext uri="{FF2B5EF4-FFF2-40B4-BE49-F238E27FC236}">
                  <a16:creationId xmlns:a16="http://schemas.microsoft.com/office/drawing/2014/main" id="{642CFC74-0DD5-4993-AB3E-D70B87E42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86704" y="3863409"/>
              <a:ext cx="1973052" cy="1109842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A9FA3E7-5F57-41D6-A6D5-C7535050101F}"/>
                </a:ext>
              </a:extLst>
            </p:cNvPr>
            <p:cNvGrpSpPr/>
            <p:nvPr/>
          </p:nvGrpSpPr>
          <p:grpSpPr>
            <a:xfrm>
              <a:off x="6486704" y="5205375"/>
              <a:ext cx="1973052" cy="829651"/>
              <a:chOff x="998319" y="5056120"/>
              <a:chExt cx="1973052" cy="82965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2FEEB0-C66C-4894-A42C-83C484246622}"/>
                  </a:ext>
                </a:extLst>
              </p:cNvPr>
              <p:cNvSpPr txBox="1"/>
              <p:nvPr/>
            </p:nvSpPr>
            <p:spPr>
              <a:xfrm>
                <a:off x="998319" y="5056120"/>
                <a:ext cx="248466" cy="829651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3.1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3.2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3.3</a:t>
                </a:r>
                <a:endPara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8DEF47-CA78-440E-912B-D44D8E43DCA3}"/>
                  </a:ext>
                </a:extLst>
              </p:cNvPr>
              <p:cNvSpPr txBox="1"/>
              <p:nvPr/>
            </p:nvSpPr>
            <p:spPr>
              <a:xfrm>
                <a:off x="2225974" y="5056120"/>
                <a:ext cx="745397" cy="829651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텍스트 입력</a:t>
                </a:r>
                <a:endParaRPr lang="en-US" altLang="ko-KR"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텍스트 입력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텍스트 입력</a:t>
                </a:r>
              </a:p>
            </p:txBody>
          </p: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8C01388-CF47-4F20-B701-DEF75FE9229E}"/>
              </a:ext>
            </a:extLst>
          </p:cNvPr>
          <p:cNvGrpSpPr/>
          <p:nvPr/>
        </p:nvGrpSpPr>
        <p:grpSpPr>
          <a:xfrm>
            <a:off x="9483044" y="2355885"/>
            <a:ext cx="1973052" cy="3679141"/>
            <a:chOff x="9240188" y="2355885"/>
            <a:chExt cx="1973052" cy="367914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18B732-F8D8-4C48-9E58-24BBE18268F4}"/>
                </a:ext>
              </a:extLst>
            </p:cNvPr>
            <p:cNvSpPr txBox="1"/>
            <p:nvPr/>
          </p:nvSpPr>
          <p:spPr>
            <a:xfrm>
              <a:off x="9240188" y="2355885"/>
              <a:ext cx="1016923" cy="769441"/>
            </a:xfrm>
            <a:prstGeom prst="rect">
              <a:avLst/>
            </a:prstGeom>
            <a:noFill/>
          </p:spPr>
          <p:txBody>
            <a:bodyPr wrap="none" lIns="0" rIns="180000" rtlCol="0" anchor="ctr" anchorCtr="0">
              <a:spAutoFit/>
            </a:bodyPr>
            <a:lstStyle/>
            <a:p>
              <a:r>
                <a:rPr lang="en-US" altLang="ko-KR" sz="4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04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3DBB55F-597A-4F0E-B88D-EBED9E51D561}"/>
                </a:ext>
              </a:extLst>
            </p:cNvPr>
            <p:cNvSpPr txBox="1"/>
            <p:nvPr/>
          </p:nvSpPr>
          <p:spPr>
            <a:xfrm>
              <a:off x="9240188" y="3129638"/>
              <a:ext cx="1896288" cy="461665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목차를 입력하세요</a:t>
              </a:r>
              <a:endParaRPr lang="en-US" altLang="ko-KR"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  <a:p>
              <a:r>
                <a:rPr lang="en-US" altLang="ko-KR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Lorem ipsum dolor</a:t>
              </a:r>
            </a:p>
          </p:txBody>
        </p:sp>
        <p:pic>
          <p:nvPicPr>
            <p:cNvPr id="32" name="그림 31" descr="극피동물, 에나멜이(가) 표시된 사진&#10;&#10;자동 생성된 설명">
              <a:extLst>
                <a:ext uri="{FF2B5EF4-FFF2-40B4-BE49-F238E27FC236}">
                  <a16:creationId xmlns:a16="http://schemas.microsoft.com/office/drawing/2014/main" id="{FBDC726A-5046-4DE7-B2A0-0DF3FBDD5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40188" y="3863409"/>
              <a:ext cx="1973052" cy="1109841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A6BDBB4-822A-4DF0-9480-DEAF0C2D6C30}"/>
                </a:ext>
              </a:extLst>
            </p:cNvPr>
            <p:cNvGrpSpPr/>
            <p:nvPr/>
          </p:nvGrpSpPr>
          <p:grpSpPr>
            <a:xfrm>
              <a:off x="9240188" y="5205375"/>
              <a:ext cx="1973052" cy="829651"/>
              <a:chOff x="998319" y="5056120"/>
              <a:chExt cx="1973052" cy="829651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54F6522-3014-4382-B71B-09EFA9A663C9}"/>
                  </a:ext>
                </a:extLst>
              </p:cNvPr>
              <p:cNvSpPr txBox="1"/>
              <p:nvPr/>
            </p:nvSpPr>
            <p:spPr>
              <a:xfrm>
                <a:off x="998319" y="5056120"/>
                <a:ext cx="248466" cy="829651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4.1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4.2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4.3</a:t>
                </a:r>
                <a:endPara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2F70AF0-BD1B-482C-B05C-DFC76CDE6733}"/>
                  </a:ext>
                </a:extLst>
              </p:cNvPr>
              <p:cNvSpPr txBox="1"/>
              <p:nvPr/>
            </p:nvSpPr>
            <p:spPr>
              <a:xfrm>
                <a:off x="2225974" y="5056120"/>
                <a:ext cx="745397" cy="829651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텍스트 입력</a:t>
                </a:r>
                <a:endParaRPr lang="en-US" altLang="ko-KR"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텍스트 입력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텍스트 입력</a:t>
                </a:r>
              </a:p>
            </p:txBody>
          </p: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919DB2E-589C-4AA1-A886-5BE70BDA7806}"/>
              </a:ext>
            </a:extLst>
          </p:cNvPr>
          <p:cNvSpPr txBox="1"/>
          <p:nvPr/>
        </p:nvSpPr>
        <p:spPr>
          <a:xfrm>
            <a:off x="11278162" y="377543"/>
            <a:ext cx="177934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02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sp>
        <p:nvSpPr>
          <p:cNvPr id="83" name="배지 82">
            <a:extLst>
              <a:ext uri="{FF2B5EF4-FFF2-40B4-BE49-F238E27FC236}">
                <a16:creationId xmlns:a16="http://schemas.microsoft.com/office/drawing/2014/main" id="{14265858-7D02-4BAF-B4B8-8BBA6A2A504C}"/>
              </a:ext>
            </a:extLst>
          </p:cNvPr>
          <p:cNvSpPr/>
          <p:nvPr/>
        </p:nvSpPr>
        <p:spPr>
          <a:xfrm>
            <a:off x="735904" y="2021753"/>
            <a:ext cx="180000" cy="180000"/>
          </a:xfrm>
          <a:prstGeom prst="plaque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94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침대, 실내, 담요, 천이(가) 표시된 사진&#10;&#10;자동 생성된 설명">
            <a:extLst>
              <a:ext uri="{FF2B5EF4-FFF2-40B4-BE49-F238E27FC236}">
                <a16:creationId xmlns:a16="http://schemas.microsoft.com/office/drawing/2014/main" id="{06BE68B6-9534-42A1-948F-82782B133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D3FEE17-5889-43D0-8C62-5B7882F4BEF5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DB96FD-C956-4740-BD02-C82C878C3C50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bg1"/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01</a:t>
              </a:r>
              <a:endParaRPr lang="ko-KR" altLang="en-US" dirty="0">
                <a:solidFill>
                  <a:schemeClr val="bg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E171C1-B896-4A70-AA13-B308C3A28D06}"/>
                </a:ext>
              </a:extLst>
            </p:cNvPr>
            <p:cNvSpPr txBox="1"/>
            <p:nvPr/>
          </p:nvSpPr>
          <p:spPr>
            <a:xfrm>
              <a:off x="2027348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01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88DA8E-C5CF-48E4-B1AE-B25C171480D1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03</a:t>
              </a:r>
              <a:endPara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6F2A48-AE35-4EB4-A6BF-F3825DFA1123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04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6539D9-6A34-4163-B5FE-66E4BD982C38}"/>
              </a:ext>
            </a:extLst>
          </p:cNvPr>
          <p:cNvGrpSpPr/>
          <p:nvPr/>
        </p:nvGrpSpPr>
        <p:grpSpPr>
          <a:xfrm>
            <a:off x="1229052" y="2967335"/>
            <a:ext cx="9733896" cy="1384995"/>
            <a:chOff x="1364554" y="2967335"/>
            <a:chExt cx="9733896" cy="13849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51D1F33-D3C6-4FFE-841E-24A230602294}"/>
                </a:ext>
              </a:extLst>
            </p:cNvPr>
            <p:cNvGrpSpPr/>
            <p:nvPr/>
          </p:nvGrpSpPr>
          <p:grpSpPr>
            <a:xfrm>
              <a:off x="1364554" y="2967335"/>
              <a:ext cx="6061552" cy="1384995"/>
              <a:chOff x="3083959" y="2967335"/>
              <a:chExt cx="6061552" cy="13849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2A2346-F099-46BD-9EB7-56D0803BE2B1}"/>
                  </a:ext>
                </a:extLst>
              </p:cNvPr>
              <p:cNvSpPr txBox="1"/>
              <p:nvPr/>
            </p:nvSpPr>
            <p:spPr>
              <a:xfrm>
                <a:off x="3083959" y="2967335"/>
                <a:ext cx="5206554" cy="92333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5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CHAPTER 01</a:t>
                </a:r>
                <a:endParaRPr lang="ko-KR" altLang="en-US" sz="5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B5E642-D4F2-4DCA-86B3-97DE46982F0B}"/>
                  </a:ext>
                </a:extLst>
              </p:cNvPr>
              <p:cNvSpPr txBox="1"/>
              <p:nvPr/>
            </p:nvSpPr>
            <p:spPr>
              <a:xfrm>
                <a:off x="3177537" y="3890665"/>
                <a:ext cx="3520195" cy="461665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1">
                <a:spAutoFit/>
              </a:bodyPr>
              <a:lstStyle/>
              <a:p>
                <a:pPr algn="ctr"/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ALL OF MY WORKS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  <a:cs typeface="Leelawadee" panose="020B0502040204020203" pitchFamily="34" charset="-34"/>
                </a:endParaRPr>
              </a:p>
            </p:txBody>
          </p:sp>
          <p:sp>
            <p:nvSpPr>
              <p:cNvPr id="20" name="배지 19">
                <a:extLst>
                  <a:ext uri="{FF2B5EF4-FFF2-40B4-BE49-F238E27FC236}">
                    <a16:creationId xmlns:a16="http://schemas.microsoft.com/office/drawing/2014/main" id="{1DA41A72-93A2-4950-9373-C8116FD3A23B}"/>
                  </a:ext>
                </a:extLst>
              </p:cNvPr>
              <p:cNvSpPr/>
              <p:nvPr/>
            </p:nvSpPr>
            <p:spPr>
              <a:xfrm>
                <a:off x="8965511" y="3339000"/>
                <a:ext cx="180000" cy="180000"/>
              </a:xfrm>
              <a:prstGeom prst="plaqu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A0A0E75-A16A-4D74-8BA1-504E7D29D324}"/>
                </a:ext>
              </a:extLst>
            </p:cNvPr>
            <p:cNvGrpSpPr/>
            <p:nvPr/>
          </p:nvGrpSpPr>
          <p:grpSpPr>
            <a:xfrm>
              <a:off x="7891004" y="3244334"/>
              <a:ext cx="3207446" cy="369332"/>
              <a:chOff x="8248650" y="3244334"/>
              <a:chExt cx="3207446" cy="3693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B1D84D-D799-4C78-8069-7730D4BA7271}"/>
                  </a:ext>
                </a:extLst>
              </p:cNvPr>
              <p:cNvSpPr txBox="1"/>
              <p:nvPr/>
            </p:nvSpPr>
            <p:spPr>
              <a:xfrm>
                <a:off x="9416755" y="3244334"/>
                <a:ext cx="2039341" cy="369332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r"/>
                <a:r>
                  <a: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김주연이 </a:t>
                </a:r>
                <a:r>
                  <a:rPr lang="ko-KR" altLang="en-US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누군데</a:t>
                </a:r>
                <a:r>
                  <a:rPr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?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F322EAB-7AC3-4633-9E6B-6DD8AE51CBA6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8248650" y="3429000"/>
                <a:ext cx="116810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D871F3-9000-CA42-2CB2-364FE2089E76}"/>
              </a:ext>
            </a:extLst>
          </p:cNvPr>
          <p:cNvSpPr txBox="1"/>
          <p:nvPr/>
        </p:nvSpPr>
        <p:spPr>
          <a:xfrm>
            <a:off x="11276559" y="377543"/>
            <a:ext cx="179537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03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29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1215693-4B8C-4663-CEA0-1FE17DE181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1066800" y="2952842"/>
            <a:ext cx="3083220" cy="3905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긍정적 사고는 나를 행복하게 만들어요 : 네이버 블로그">
            <a:extLst>
              <a:ext uri="{FF2B5EF4-FFF2-40B4-BE49-F238E27FC236}">
                <a16:creationId xmlns:a16="http://schemas.microsoft.com/office/drawing/2014/main" id="{EB0AA713-8D3A-B72F-335D-106A6A615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227" t="-37583" r="-8681" b="-14239"/>
          <a:stretch/>
        </p:blipFill>
        <p:spPr bwMode="auto">
          <a:xfrm>
            <a:off x="1792515" y="1235933"/>
            <a:ext cx="3235572" cy="174418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14FF1EB-1D6A-4BBA-8E92-0A50E088F005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7043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01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695793-6F14-4F25-90FC-5541F034C824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03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EDCD894-09BE-4BC4-BC3B-AC1794D86BAB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04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8F8E3DD-43FC-4580-ACE4-E3411F0D5C4C}"/>
              </a:ext>
            </a:extLst>
          </p:cNvPr>
          <p:cNvSpPr txBox="1"/>
          <p:nvPr/>
        </p:nvSpPr>
        <p:spPr>
          <a:xfrm>
            <a:off x="11273354" y="377543"/>
            <a:ext cx="182742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00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7B595B-957E-4B09-BECB-46477D23BED3}"/>
              </a:ext>
            </a:extLst>
          </p:cNvPr>
          <p:cNvGrpSpPr/>
          <p:nvPr/>
        </p:nvGrpSpPr>
        <p:grpSpPr>
          <a:xfrm>
            <a:off x="735904" y="1291388"/>
            <a:ext cx="3434659" cy="1805739"/>
            <a:chOff x="735904" y="1291388"/>
            <a:chExt cx="3434659" cy="180573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0518FC8-F1DC-4988-BAA5-B14CE0FC8FA8}"/>
                </a:ext>
              </a:extLst>
            </p:cNvPr>
            <p:cNvSpPr txBox="1"/>
            <p:nvPr/>
          </p:nvSpPr>
          <p:spPr>
            <a:xfrm>
              <a:off x="735904" y="1291388"/>
              <a:ext cx="3085781" cy="52322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Leelawadee" panose="020B0502040204020203" pitchFamily="34" charset="-34"/>
                </a:rPr>
                <a:t>‘ 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Leelawadee" panose="020B0502040204020203" pitchFamily="34" charset="-34"/>
                </a:rPr>
                <a:t>긍정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Leelawadee" panose="020B0502040204020203" pitchFamily="34" charset="-34"/>
                </a:rPr>
                <a:t>,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Leelawadee" panose="020B0502040204020203" pitchFamily="34" charset="-34"/>
                </a:rPr>
                <a:t> 행복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Leelawadee" panose="020B0502040204020203" pitchFamily="34" charset="-34"/>
                </a:rPr>
                <a:t>, </a:t>
              </a:r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Leelawadee" panose="020B0502040204020203" pitchFamily="34" charset="-34"/>
                </a:rPr>
                <a:t>재미</a:t>
              </a:r>
              <a:r>
                <a:rPr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Leelawadee" panose="020B0502040204020203" pitchFamily="34" charset="-34"/>
                </a:rPr>
                <a:t>＇</a:t>
              </a:r>
              <a:endPara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20C0CEE-C5AE-48C5-9EDA-2AB4365A7725}"/>
                </a:ext>
              </a:extLst>
            </p:cNvPr>
            <p:cNvSpPr txBox="1"/>
            <p:nvPr/>
          </p:nvSpPr>
          <p:spPr>
            <a:xfrm>
              <a:off x="735904" y="1872817"/>
              <a:ext cx="3434659" cy="1224310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말 그대로 매사 긍정적인 사고를 하려 합니다</a:t>
              </a:r>
              <a:b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</a:b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그러다 보면 소소한 행복과 일상의 재미가 따라오게 됩니다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제가 </a:t>
              </a:r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느낀걸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 남들도 같이 겪고 행복하게 살면 좋겠습니다 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  <a:sym typeface="Wingdings" panose="05000000000000000000" pitchFamily="2" charset="2"/>
                </a:rPr>
                <a:t>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오늘도 </a:t>
              </a:r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화이팅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! Good Luck !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 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D03CD8-071E-486E-94C3-8C9E1DFF0F50}"/>
              </a:ext>
            </a:extLst>
          </p:cNvPr>
          <p:cNvGrpSpPr/>
          <p:nvPr/>
        </p:nvGrpSpPr>
        <p:grpSpPr>
          <a:xfrm>
            <a:off x="5345057" y="1352943"/>
            <a:ext cx="6215125" cy="1591398"/>
            <a:chOff x="5345057" y="1352943"/>
            <a:chExt cx="6215125" cy="159139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FE1545F-0892-4A38-9F49-E28F69FB7814}"/>
                </a:ext>
              </a:extLst>
            </p:cNvPr>
            <p:cNvSpPr txBox="1"/>
            <p:nvPr/>
          </p:nvSpPr>
          <p:spPr>
            <a:xfrm>
              <a:off x="5345057" y="1352943"/>
              <a:ext cx="923330" cy="461665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김주연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301DFA5-C898-4AFE-9923-2E0884FDE47D}"/>
                </a:ext>
              </a:extLst>
            </p:cNvPr>
            <p:cNvSpPr txBox="1"/>
            <p:nvPr/>
          </p:nvSpPr>
          <p:spPr>
            <a:xfrm>
              <a:off x="5345057" y="1742011"/>
              <a:ext cx="1450718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클라이언트 프로그래머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1B79858-E3EE-4E56-BB17-8A5D452CECA7}"/>
                </a:ext>
              </a:extLst>
            </p:cNvPr>
            <p:cNvGrpSpPr/>
            <p:nvPr/>
          </p:nvGrpSpPr>
          <p:grpSpPr>
            <a:xfrm>
              <a:off x="7133771" y="1352943"/>
              <a:ext cx="4426411" cy="1591398"/>
              <a:chOff x="5028746" y="1990071"/>
              <a:chExt cx="4426411" cy="1591398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A65400-760E-4E7C-92BD-32E0255B6A78}"/>
                  </a:ext>
                </a:extLst>
              </p:cNvPr>
              <p:cNvSpPr txBox="1"/>
              <p:nvPr/>
            </p:nvSpPr>
            <p:spPr>
              <a:xfrm>
                <a:off x="5028746" y="1990071"/>
                <a:ext cx="821257" cy="1337482"/>
              </a:xfrm>
              <a:prstGeom prst="rect">
                <a:avLst/>
              </a:prstGeom>
              <a:noFill/>
            </p:spPr>
            <p:txBody>
              <a:bodyPr wrap="squar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Tel.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Mail.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err="1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github</a:t>
                </a:r>
                <a:r>
                  <a:rPr lang="en-US" altLang="ko-KR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err="1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Tistroy</a:t>
                </a:r>
                <a:r>
                  <a:rPr lang="en-US" altLang="ko-KR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Insta.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7F08D92-3758-43BA-BDEE-0B1D72CE463E}"/>
                  </a:ext>
                </a:extLst>
              </p:cNvPr>
              <p:cNvSpPr txBox="1"/>
              <p:nvPr/>
            </p:nvSpPr>
            <p:spPr>
              <a:xfrm>
                <a:off x="5850003" y="1990071"/>
                <a:ext cx="3605154" cy="1591398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+82. 10. 8464. 2607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lrlawndus221@naver.com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err="1">
                    <a:hlinkClick r:id="rId4"/>
                  </a:rPr>
                  <a:t>cooljyum</a:t>
                </a:r>
                <a:r>
                  <a:rPr lang="en-US" altLang="ko-KR" dirty="0">
                    <a:hlinkClick r:id="rId4"/>
                  </a:rPr>
                  <a:t> · GitHub</a:t>
                </a: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  <a:hlinkClick r:id="rId5"/>
                  </a:rPr>
                  <a:t>https://cooljyum.tistory.com/</a:t>
                </a:r>
                <a:endParaRPr lang="en-US" altLang="ko-KR" dirty="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  <a:hlinkClick r:id="rId6"/>
                  </a:rPr>
                  <a:t>https://www.instagram.com/cooljyum/</a:t>
                </a:r>
                <a:endParaRPr lang="en-US" altLang="ko-KR" dirty="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A8D054-E28F-41D3-B70B-099295849667}"/>
              </a:ext>
            </a:extLst>
          </p:cNvPr>
          <p:cNvGrpSpPr/>
          <p:nvPr/>
        </p:nvGrpSpPr>
        <p:grpSpPr>
          <a:xfrm>
            <a:off x="5345057" y="2841618"/>
            <a:ext cx="2778004" cy="779406"/>
            <a:chOff x="5345057" y="2841618"/>
            <a:chExt cx="2778004" cy="77940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EACAD4E-48C6-4798-A722-D8FDC8B89857}"/>
                </a:ext>
              </a:extLst>
            </p:cNvPr>
            <p:cNvSpPr txBox="1"/>
            <p:nvPr/>
          </p:nvSpPr>
          <p:spPr>
            <a:xfrm>
              <a:off x="5345057" y="2841618"/>
              <a:ext cx="110645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EDUCATION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8A707E09-24AE-491B-9B56-0C8A1C16D36B}"/>
                </a:ext>
              </a:extLst>
            </p:cNvPr>
            <p:cNvGrpSpPr/>
            <p:nvPr/>
          </p:nvGrpSpPr>
          <p:grpSpPr>
            <a:xfrm>
              <a:off x="5345057" y="3089212"/>
              <a:ext cx="2778004" cy="531812"/>
              <a:chOff x="5345803" y="1990071"/>
              <a:chExt cx="2778004" cy="53181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45CCE0-966D-4FED-828A-0D365EFA8572}"/>
                  </a:ext>
                </a:extLst>
              </p:cNvPr>
              <p:cNvSpPr txBox="1"/>
              <p:nvPr/>
            </p:nvSpPr>
            <p:spPr>
              <a:xfrm>
                <a:off x="5345803" y="1990071"/>
                <a:ext cx="666849" cy="531812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2018. 02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2023. 08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D41A90C-03D9-4C0B-9DC2-1E6F3698DB11}"/>
                  </a:ext>
                </a:extLst>
              </p:cNvPr>
              <p:cNvSpPr txBox="1"/>
              <p:nvPr/>
            </p:nvSpPr>
            <p:spPr>
              <a:xfrm>
                <a:off x="6187379" y="1990071"/>
                <a:ext cx="1936428" cy="531812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심원고등학교 인문 계열 이과 졸업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국민대학교 소프트웨어학과 졸업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2DF55B-6899-41DA-BCA1-1DF97FA0154C}"/>
              </a:ext>
            </a:extLst>
          </p:cNvPr>
          <p:cNvGrpSpPr/>
          <p:nvPr/>
        </p:nvGrpSpPr>
        <p:grpSpPr>
          <a:xfrm>
            <a:off x="5345057" y="3764948"/>
            <a:ext cx="2358017" cy="548574"/>
            <a:chOff x="5345057" y="3982567"/>
            <a:chExt cx="2358017" cy="54857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DDEA306-B85E-47AB-B02B-6624211DBB94}"/>
                </a:ext>
              </a:extLst>
            </p:cNvPr>
            <p:cNvSpPr txBox="1"/>
            <p:nvPr/>
          </p:nvSpPr>
          <p:spPr>
            <a:xfrm>
              <a:off x="5345057" y="3982567"/>
              <a:ext cx="813043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AWARDS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FF1D70C-F4DB-44C5-BF85-FE46144ADF34}"/>
                </a:ext>
              </a:extLst>
            </p:cNvPr>
            <p:cNvGrpSpPr/>
            <p:nvPr/>
          </p:nvGrpSpPr>
          <p:grpSpPr>
            <a:xfrm>
              <a:off x="5345057" y="4230161"/>
              <a:ext cx="2358017" cy="300980"/>
              <a:chOff x="5345803" y="1990071"/>
              <a:chExt cx="2358017" cy="300980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482081F-A4D1-4328-B446-F504ABDC82DE}"/>
                  </a:ext>
                </a:extLst>
              </p:cNvPr>
              <p:cNvSpPr txBox="1"/>
              <p:nvPr/>
            </p:nvSpPr>
            <p:spPr>
              <a:xfrm>
                <a:off x="5345803" y="1990071"/>
                <a:ext cx="391133" cy="300980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2023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90BC225-4846-46BC-B949-1F3478D2143B}"/>
                  </a:ext>
                </a:extLst>
              </p:cNvPr>
              <p:cNvSpPr txBox="1"/>
              <p:nvPr/>
            </p:nvSpPr>
            <p:spPr>
              <a:xfrm>
                <a:off x="6187379" y="1990071"/>
                <a:ext cx="1516441" cy="300980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메타버스 예술 교육 콘텐츠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CA9221-FB26-47BC-AF8C-1E9F1D2ECAA2}"/>
              </a:ext>
            </a:extLst>
          </p:cNvPr>
          <p:cNvGrpSpPr/>
          <p:nvPr/>
        </p:nvGrpSpPr>
        <p:grpSpPr>
          <a:xfrm>
            <a:off x="8774402" y="2841618"/>
            <a:ext cx="3239668" cy="2164401"/>
            <a:chOff x="8774402" y="2841618"/>
            <a:chExt cx="3239668" cy="216440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A5AB232-1CD6-47F2-9140-953E0E1726D0}"/>
                </a:ext>
              </a:extLst>
            </p:cNvPr>
            <p:cNvSpPr txBox="1"/>
            <p:nvPr/>
          </p:nvSpPr>
          <p:spPr>
            <a:xfrm>
              <a:off x="8774402" y="2841618"/>
              <a:ext cx="859851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ACTIVITY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AEF86185-0B3C-4143-BC6D-DE352F84DF21}"/>
                </a:ext>
              </a:extLst>
            </p:cNvPr>
            <p:cNvGrpSpPr/>
            <p:nvPr/>
          </p:nvGrpSpPr>
          <p:grpSpPr>
            <a:xfrm>
              <a:off x="8774402" y="3089212"/>
              <a:ext cx="3239668" cy="1916807"/>
              <a:chOff x="5345803" y="1990071"/>
              <a:chExt cx="3239668" cy="1916807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9592267-32E8-4197-BF5A-7B44801C9E42}"/>
                  </a:ext>
                </a:extLst>
              </p:cNvPr>
              <p:cNvSpPr txBox="1"/>
              <p:nvPr/>
            </p:nvSpPr>
            <p:spPr>
              <a:xfrm>
                <a:off x="5345803" y="1990071"/>
                <a:ext cx="394339" cy="1916807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00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2022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2021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2020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2019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B26E686-680E-462F-A247-0791A52C4D3D}"/>
                  </a:ext>
                </a:extLst>
              </p:cNvPr>
              <p:cNvSpPr txBox="1"/>
              <p:nvPr/>
            </p:nvSpPr>
            <p:spPr>
              <a:xfrm>
                <a:off x="6187379" y="1990071"/>
                <a:ext cx="2398092" cy="1916807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Lorem ipsum dolor sit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Lorem ipsum dolor sit </a:t>
                </a:r>
                <a:r>
                  <a:rPr lang="en-US" altLang="ko-KR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amet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Lorem ipsum dolor sit </a:t>
                </a:r>
                <a:r>
                  <a:rPr lang="en-US" altLang="ko-KR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amet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consectetuer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consectetuer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</a:t>
                </a:r>
                <a:r>
                  <a:rPr lang="en-US" altLang="ko-KR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adipiscing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</a:t>
                </a:r>
                <a:r>
                  <a:rPr lang="en-US" altLang="ko-KR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elit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</a:t>
                </a:r>
                <a:endPara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Maecenas </a:t>
                </a:r>
                <a:r>
                  <a:rPr lang="en-US" altLang="ko-KR" sz="1000" dirty="0" err="1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porttitor</a:t>
                </a: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</a:t>
                </a:r>
                <a:r>
                  <a:rPr lang="en-US" altLang="ko-KR" sz="1000" dirty="0" err="1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congue</a:t>
                </a: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Maecenas </a:t>
                </a:r>
                <a:r>
                  <a:rPr lang="en-US" altLang="ko-KR" sz="1000" dirty="0" err="1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porttitor</a:t>
                </a: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magna sed pulvinar</a:t>
                </a: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0F8279-4277-46B5-BBD9-D8532F97C5E3}"/>
              </a:ext>
            </a:extLst>
          </p:cNvPr>
          <p:cNvGrpSpPr/>
          <p:nvPr/>
        </p:nvGrpSpPr>
        <p:grpSpPr>
          <a:xfrm>
            <a:off x="5345057" y="5459969"/>
            <a:ext cx="3722173" cy="779406"/>
            <a:chOff x="8774402" y="5257463"/>
            <a:chExt cx="3722173" cy="779406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DDD6B76-C761-4123-8BCD-857F3E91722C}"/>
                </a:ext>
              </a:extLst>
            </p:cNvPr>
            <p:cNvSpPr txBox="1"/>
            <p:nvPr/>
          </p:nvSpPr>
          <p:spPr>
            <a:xfrm>
              <a:off x="8774402" y="5257463"/>
              <a:ext cx="556243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SKILL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D3A080-7E7D-4601-962A-6E87510F4AF0}"/>
                </a:ext>
              </a:extLst>
            </p:cNvPr>
            <p:cNvSpPr txBox="1"/>
            <p:nvPr/>
          </p:nvSpPr>
          <p:spPr>
            <a:xfrm>
              <a:off x="8774402" y="5505057"/>
              <a:ext cx="3722173" cy="53181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5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r>
                <a: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Photoshop, Illustrator, </a:t>
              </a:r>
              <a:r>
                <a:rPr lang="en-US" altLang="ko-KR" sz="1000" dirty="0" err="1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Indesign</a:t>
              </a:r>
              <a:r>
                <a: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, </a:t>
              </a:r>
              <a:r>
                <a:rPr lang="en-US" altLang="ko-KR" sz="1000" dirty="0" err="1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Powerpoint</a:t>
              </a:r>
              <a:endParaRPr lang="en-US" altLang="ko-KR" sz="1000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  <a:p>
              <a:r>
                <a: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Photoshop, Illustrator, </a:t>
              </a:r>
              <a:r>
                <a:rPr lang="en-US" altLang="ko-KR" sz="1000" dirty="0" err="1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Indesign</a:t>
              </a:r>
              <a:r>
                <a: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, </a:t>
              </a:r>
              <a:r>
                <a:rPr lang="en-US" altLang="ko-KR" sz="1000" dirty="0" err="1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Powerpoint</a:t>
              </a:r>
              <a:endParaRPr lang="en-US" altLang="ko-KR" sz="1000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C24E6C7-4CF4-443D-BE78-3D60AEBEF590}"/>
              </a:ext>
            </a:extLst>
          </p:cNvPr>
          <p:cNvGrpSpPr/>
          <p:nvPr/>
        </p:nvGrpSpPr>
        <p:grpSpPr>
          <a:xfrm>
            <a:off x="5327146" y="4464677"/>
            <a:ext cx="3323368" cy="1010239"/>
            <a:chOff x="5345057" y="5257463"/>
            <a:chExt cx="3170740" cy="1010239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A08DA11-33C2-4E1C-8F5D-5A28CB20FC10}"/>
                </a:ext>
              </a:extLst>
            </p:cNvPr>
            <p:cNvSpPr txBox="1"/>
            <p:nvPr/>
          </p:nvSpPr>
          <p:spPr>
            <a:xfrm>
              <a:off x="5345057" y="5257463"/>
              <a:ext cx="84157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LISENSE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E0338AAC-3E51-4478-B6FF-D1ABE74F17DF}"/>
                </a:ext>
              </a:extLst>
            </p:cNvPr>
            <p:cNvGrpSpPr/>
            <p:nvPr/>
          </p:nvGrpSpPr>
          <p:grpSpPr>
            <a:xfrm>
              <a:off x="5345057" y="5505057"/>
              <a:ext cx="3170740" cy="762645"/>
              <a:chOff x="5345803" y="1990071"/>
              <a:chExt cx="3170740" cy="762645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A7F8B64-4612-4E7E-83BE-F0CBC7D64DD1}"/>
                  </a:ext>
                </a:extLst>
              </p:cNvPr>
              <p:cNvSpPr txBox="1"/>
              <p:nvPr/>
            </p:nvSpPr>
            <p:spPr>
              <a:xfrm>
                <a:off x="5345803" y="1990071"/>
                <a:ext cx="910506" cy="762645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2020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2021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2022 ~2023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7D6CA05-F47A-4716-B1A1-7C0F05CA89B6}"/>
                  </a:ext>
                </a:extLst>
              </p:cNvPr>
              <p:cNvSpPr txBox="1"/>
              <p:nvPr/>
            </p:nvSpPr>
            <p:spPr>
              <a:xfrm>
                <a:off x="6187379" y="1990071"/>
                <a:ext cx="2329164" cy="531812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Lorem ipsum dolor sit </a:t>
                </a:r>
                <a:r>
                  <a:rPr lang="en-US" altLang="ko-KR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amet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Lorem ipsum dolor sit </a:t>
                </a:r>
                <a:r>
                  <a:rPr lang="en-US" altLang="ko-KR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amet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B0A548-329B-6986-A096-148A493279FC}"/>
              </a:ext>
            </a:extLst>
          </p:cNvPr>
          <p:cNvSpPr txBox="1"/>
          <p:nvPr/>
        </p:nvSpPr>
        <p:spPr>
          <a:xfrm>
            <a:off x="789830" y="1054506"/>
            <a:ext cx="3434659" cy="30098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MY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 </a:t>
            </a: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Keyword</a:t>
            </a:r>
          </a:p>
        </p:txBody>
      </p:sp>
      <p:pic>
        <p:nvPicPr>
          <p:cNvPr id="2052" name="Picture 4" descr="그린네잎클로버뱃지">
            <a:extLst>
              <a:ext uri="{FF2B5EF4-FFF2-40B4-BE49-F238E27FC236}">
                <a16:creationId xmlns:a16="http://schemas.microsoft.com/office/drawing/2014/main" id="{DB4B2FF1-9376-405C-851A-55AB08E75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22495" r="29402" b="25064"/>
          <a:stretch/>
        </p:blipFill>
        <p:spPr bwMode="auto">
          <a:xfrm>
            <a:off x="2624119" y="2619828"/>
            <a:ext cx="183312" cy="21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4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침대, 실내, 담요, 천이(가) 표시된 사진&#10;&#10;자동 생성된 설명">
            <a:extLst>
              <a:ext uri="{FF2B5EF4-FFF2-40B4-BE49-F238E27FC236}">
                <a16:creationId xmlns:a16="http://schemas.microsoft.com/office/drawing/2014/main" id="{06BE68B6-9534-42A1-948F-82782B133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D3FEE17-5889-43D0-8C62-5B7882F4BEF5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DB96FD-C956-4740-BD02-C82C878C3C50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bg1"/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01</a:t>
              </a:r>
              <a:endParaRPr lang="ko-KR" altLang="en-US" dirty="0">
                <a:solidFill>
                  <a:schemeClr val="bg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E171C1-B896-4A70-AA13-B308C3A28D06}"/>
                </a:ext>
              </a:extLst>
            </p:cNvPr>
            <p:cNvSpPr txBox="1"/>
            <p:nvPr/>
          </p:nvSpPr>
          <p:spPr>
            <a:xfrm>
              <a:off x="2027348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01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88DA8E-C5CF-48E4-B1AE-B25C171480D1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03</a:t>
              </a:r>
              <a:endPara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6F2A48-AE35-4EB4-A6BF-F3825DFA1123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04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6539D9-6A34-4163-B5FE-66E4BD982C38}"/>
              </a:ext>
            </a:extLst>
          </p:cNvPr>
          <p:cNvGrpSpPr/>
          <p:nvPr/>
        </p:nvGrpSpPr>
        <p:grpSpPr>
          <a:xfrm>
            <a:off x="1229052" y="2967335"/>
            <a:ext cx="9733896" cy="1384995"/>
            <a:chOff x="1364554" y="2967335"/>
            <a:chExt cx="9733896" cy="13849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51D1F33-D3C6-4FFE-841E-24A230602294}"/>
                </a:ext>
              </a:extLst>
            </p:cNvPr>
            <p:cNvGrpSpPr/>
            <p:nvPr/>
          </p:nvGrpSpPr>
          <p:grpSpPr>
            <a:xfrm>
              <a:off x="1364554" y="2967335"/>
              <a:ext cx="6061552" cy="1384995"/>
              <a:chOff x="3083959" y="2967335"/>
              <a:chExt cx="6061552" cy="13849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2A2346-F099-46BD-9EB7-56D0803BE2B1}"/>
                  </a:ext>
                </a:extLst>
              </p:cNvPr>
              <p:cNvSpPr txBox="1"/>
              <p:nvPr/>
            </p:nvSpPr>
            <p:spPr>
              <a:xfrm>
                <a:off x="3083959" y="2967335"/>
                <a:ext cx="5206554" cy="92333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5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CHAPTER 01</a:t>
                </a:r>
                <a:endParaRPr lang="ko-KR" altLang="en-US" sz="5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B5E642-D4F2-4DCA-86B3-97DE46982F0B}"/>
                  </a:ext>
                </a:extLst>
              </p:cNvPr>
              <p:cNvSpPr txBox="1"/>
              <p:nvPr/>
            </p:nvSpPr>
            <p:spPr>
              <a:xfrm>
                <a:off x="3177537" y="3890665"/>
                <a:ext cx="3520195" cy="461665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1">
                <a:spAutoFit/>
              </a:bodyPr>
              <a:lstStyle/>
              <a:p>
                <a:pPr algn="ctr"/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ALL OF MY WORKS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  <a:cs typeface="Leelawadee" panose="020B0502040204020203" pitchFamily="34" charset="-34"/>
                </a:endParaRPr>
              </a:p>
            </p:txBody>
          </p:sp>
          <p:sp>
            <p:nvSpPr>
              <p:cNvPr id="20" name="배지 19">
                <a:extLst>
                  <a:ext uri="{FF2B5EF4-FFF2-40B4-BE49-F238E27FC236}">
                    <a16:creationId xmlns:a16="http://schemas.microsoft.com/office/drawing/2014/main" id="{1DA41A72-93A2-4950-9373-C8116FD3A23B}"/>
                  </a:ext>
                </a:extLst>
              </p:cNvPr>
              <p:cNvSpPr/>
              <p:nvPr/>
            </p:nvSpPr>
            <p:spPr>
              <a:xfrm>
                <a:off x="8965511" y="3339000"/>
                <a:ext cx="180000" cy="180000"/>
              </a:xfrm>
              <a:prstGeom prst="plaqu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A0A0E75-A16A-4D74-8BA1-504E7D29D324}"/>
                </a:ext>
              </a:extLst>
            </p:cNvPr>
            <p:cNvGrpSpPr/>
            <p:nvPr/>
          </p:nvGrpSpPr>
          <p:grpSpPr>
            <a:xfrm>
              <a:off x="7891004" y="3244334"/>
              <a:ext cx="3207446" cy="369332"/>
              <a:chOff x="8248650" y="3244334"/>
              <a:chExt cx="3207446" cy="3693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B1D84D-D799-4C78-8069-7730D4BA7271}"/>
                  </a:ext>
                </a:extLst>
              </p:cNvPr>
              <p:cNvSpPr txBox="1"/>
              <p:nvPr/>
            </p:nvSpPr>
            <p:spPr>
              <a:xfrm>
                <a:off x="9360651" y="3244334"/>
                <a:ext cx="2095445" cy="369332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r"/>
                <a:r>
                  <a:rPr lang="ko-KR" altLang="en-US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목차를</a:t>
                </a:r>
                <a:r>
                  <a:rPr lang="en-US" altLang="ko-KR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 </a:t>
                </a:r>
                <a:r>
                  <a:rPr lang="ko-KR" altLang="en-US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입력하세요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F322EAB-7AC3-4633-9E6B-6DD8AE51CBA6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8248650" y="3429000"/>
                <a:ext cx="111200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D871F3-9000-CA42-2CB2-364FE2089E76}"/>
              </a:ext>
            </a:extLst>
          </p:cNvPr>
          <p:cNvSpPr txBox="1"/>
          <p:nvPr/>
        </p:nvSpPr>
        <p:spPr>
          <a:xfrm>
            <a:off x="11276559" y="377543"/>
            <a:ext cx="179537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03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857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침대, 실내, 담요, 천이(가) 표시된 사진&#10;&#10;자동 생성된 설명">
            <a:extLst>
              <a:ext uri="{FF2B5EF4-FFF2-40B4-BE49-F238E27FC236}">
                <a16:creationId xmlns:a16="http://schemas.microsoft.com/office/drawing/2014/main" id="{06BE68B6-9534-42A1-948F-82782B133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D3FEE17-5889-43D0-8C62-5B7882F4BEF5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DB96FD-C956-4740-BD02-C82C878C3C50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bg1"/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01</a:t>
              </a:r>
              <a:endParaRPr lang="ko-KR" altLang="en-US" dirty="0">
                <a:solidFill>
                  <a:schemeClr val="bg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E171C1-B896-4A70-AA13-B308C3A28D06}"/>
                </a:ext>
              </a:extLst>
            </p:cNvPr>
            <p:cNvSpPr txBox="1"/>
            <p:nvPr/>
          </p:nvSpPr>
          <p:spPr>
            <a:xfrm>
              <a:off x="2027348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01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88DA8E-C5CF-48E4-B1AE-B25C171480D1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03</a:t>
              </a:r>
              <a:endPara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6F2A48-AE35-4EB4-A6BF-F3825DFA1123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04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6539D9-6A34-4163-B5FE-66E4BD982C38}"/>
              </a:ext>
            </a:extLst>
          </p:cNvPr>
          <p:cNvGrpSpPr/>
          <p:nvPr/>
        </p:nvGrpSpPr>
        <p:grpSpPr>
          <a:xfrm>
            <a:off x="1229052" y="2967335"/>
            <a:ext cx="9733896" cy="1384995"/>
            <a:chOff x="1364554" y="2967335"/>
            <a:chExt cx="9733896" cy="13849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51D1F33-D3C6-4FFE-841E-24A230602294}"/>
                </a:ext>
              </a:extLst>
            </p:cNvPr>
            <p:cNvGrpSpPr/>
            <p:nvPr/>
          </p:nvGrpSpPr>
          <p:grpSpPr>
            <a:xfrm>
              <a:off x="1364554" y="2967335"/>
              <a:ext cx="6061552" cy="1384995"/>
              <a:chOff x="3083959" y="2967335"/>
              <a:chExt cx="6061552" cy="13849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2A2346-F099-46BD-9EB7-56D0803BE2B1}"/>
                  </a:ext>
                </a:extLst>
              </p:cNvPr>
              <p:cNvSpPr txBox="1"/>
              <p:nvPr/>
            </p:nvSpPr>
            <p:spPr>
              <a:xfrm>
                <a:off x="3083959" y="2967335"/>
                <a:ext cx="5206554" cy="92333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5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CHAPTER 01</a:t>
                </a:r>
                <a:endParaRPr lang="ko-KR" altLang="en-US" sz="5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B5E642-D4F2-4DCA-86B3-97DE46982F0B}"/>
                  </a:ext>
                </a:extLst>
              </p:cNvPr>
              <p:cNvSpPr txBox="1"/>
              <p:nvPr/>
            </p:nvSpPr>
            <p:spPr>
              <a:xfrm>
                <a:off x="3177537" y="3890665"/>
                <a:ext cx="3520195" cy="461665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1">
                <a:spAutoFit/>
              </a:bodyPr>
              <a:lstStyle/>
              <a:p>
                <a:pPr algn="ctr"/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ALL OF MY WORKS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  <a:cs typeface="Leelawadee" panose="020B0502040204020203" pitchFamily="34" charset="-34"/>
                </a:endParaRPr>
              </a:p>
            </p:txBody>
          </p:sp>
          <p:sp>
            <p:nvSpPr>
              <p:cNvPr id="20" name="배지 19">
                <a:extLst>
                  <a:ext uri="{FF2B5EF4-FFF2-40B4-BE49-F238E27FC236}">
                    <a16:creationId xmlns:a16="http://schemas.microsoft.com/office/drawing/2014/main" id="{1DA41A72-93A2-4950-9373-C8116FD3A23B}"/>
                  </a:ext>
                </a:extLst>
              </p:cNvPr>
              <p:cNvSpPr/>
              <p:nvPr/>
            </p:nvSpPr>
            <p:spPr>
              <a:xfrm>
                <a:off x="8965511" y="3339000"/>
                <a:ext cx="180000" cy="180000"/>
              </a:xfrm>
              <a:prstGeom prst="plaqu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A0A0E75-A16A-4D74-8BA1-504E7D29D324}"/>
                </a:ext>
              </a:extLst>
            </p:cNvPr>
            <p:cNvGrpSpPr/>
            <p:nvPr/>
          </p:nvGrpSpPr>
          <p:grpSpPr>
            <a:xfrm>
              <a:off x="7891004" y="3244334"/>
              <a:ext cx="3207446" cy="369332"/>
              <a:chOff x="8248650" y="3244334"/>
              <a:chExt cx="3207446" cy="3693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B1D84D-D799-4C78-8069-7730D4BA7271}"/>
                  </a:ext>
                </a:extLst>
              </p:cNvPr>
              <p:cNvSpPr txBox="1"/>
              <p:nvPr/>
            </p:nvSpPr>
            <p:spPr>
              <a:xfrm>
                <a:off x="9360651" y="3244334"/>
                <a:ext cx="2095445" cy="369332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r"/>
                <a:r>
                  <a:rPr lang="ko-KR" altLang="en-US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목차를</a:t>
                </a:r>
                <a:r>
                  <a:rPr lang="en-US" altLang="ko-KR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 </a:t>
                </a:r>
                <a:r>
                  <a:rPr lang="ko-KR" altLang="en-US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입력하세요</a:t>
                </a:r>
                <a:endPara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F322EAB-7AC3-4633-9E6B-6DD8AE51CBA6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8248650" y="3429000"/>
                <a:ext cx="111200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D871F3-9000-CA42-2CB2-364FE2089E76}"/>
              </a:ext>
            </a:extLst>
          </p:cNvPr>
          <p:cNvSpPr txBox="1"/>
          <p:nvPr/>
        </p:nvSpPr>
        <p:spPr>
          <a:xfrm>
            <a:off x="11276559" y="377543"/>
            <a:ext cx="179537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03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59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8F8E3DD-43FC-4580-ACE4-E3411F0D5C4C}"/>
              </a:ext>
            </a:extLst>
          </p:cNvPr>
          <p:cNvSpPr txBox="1"/>
          <p:nvPr/>
        </p:nvSpPr>
        <p:spPr>
          <a:xfrm>
            <a:off x="11273354" y="377543"/>
            <a:ext cx="182742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00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818C99-A586-44D7-B9E9-DC19F5E650EC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7043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01</a:t>
              </a:r>
              <a:endPara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5F9FE4-177F-433A-9F51-30EFF6505203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03</a:t>
              </a:r>
              <a:endPara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584759-38B7-42FC-B0A0-CC9B5364304B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04</a:t>
              </a:r>
              <a:endPara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FF91226-A89C-4456-A472-5778DCAA6011}"/>
              </a:ext>
            </a:extLst>
          </p:cNvPr>
          <p:cNvSpPr txBox="1"/>
          <p:nvPr/>
        </p:nvSpPr>
        <p:spPr>
          <a:xfrm>
            <a:off x="735904" y="1130469"/>
            <a:ext cx="3361498" cy="1200329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r>
              <a:rPr lang="ko-KR" altLang="en-US" sz="3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프로젝트 제목을</a:t>
            </a:r>
            <a:endParaRPr lang="en-US" altLang="ko-KR" sz="36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  <a:p>
            <a:r>
              <a:rPr lang="ko-KR" altLang="en-US" sz="3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입력하세요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D1DE49-6DA8-4390-A6FD-FF89C6D80EE6}"/>
              </a:ext>
            </a:extLst>
          </p:cNvPr>
          <p:cNvGrpSpPr/>
          <p:nvPr/>
        </p:nvGrpSpPr>
        <p:grpSpPr>
          <a:xfrm>
            <a:off x="5345057" y="1176564"/>
            <a:ext cx="6111039" cy="1025189"/>
            <a:chOff x="5345057" y="1176564"/>
            <a:chExt cx="6111039" cy="102518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7D8AA6-5DA8-45C0-9ED5-70C38724125B}"/>
                </a:ext>
              </a:extLst>
            </p:cNvPr>
            <p:cNvSpPr txBox="1"/>
            <p:nvPr/>
          </p:nvSpPr>
          <p:spPr>
            <a:xfrm>
              <a:off x="5345057" y="1176564"/>
              <a:ext cx="133241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BACKGROUND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BF18A9B-7163-40BB-B938-ACD61A73AF60}"/>
                </a:ext>
              </a:extLst>
            </p:cNvPr>
            <p:cNvSpPr txBox="1"/>
            <p:nvPr/>
          </p:nvSpPr>
          <p:spPr>
            <a:xfrm>
              <a:off x="5345057" y="1441352"/>
              <a:ext cx="6111039" cy="760401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lang="en-US" altLang="ko-KR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urna.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BF385E8-3165-4723-B979-692487F8A203}"/>
              </a:ext>
            </a:extLst>
          </p:cNvPr>
          <p:cNvSpPr txBox="1"/>
          <p:nvPr/>
        </p:nvSpPr>
        <p:spPr>
          <a:xfrm>
            <a:off x="730518" y="2391227"/>
            <a:ext cx="2189895" cy="3693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r>
              <a:rPr lang="en-US" altLang="ko-KR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rPr>
              <a:t>PROJECT TITLE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  <a:cs typeface="Leelawadee" panose="020B0502040204020203" pitchFamily="34" charset="-34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C5F1B8-D721-4AEA-B789-92FBF4C6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6" r="33965" b="25240"/>
          <a:stretch/>
        </p:blipFill>
        <p:spPr>
          <a:xfrm>
            <a:off x="730518" y="3163775"/>
            <a:ext cx="7082623" cy="36942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E81B2D-3EE9-4427-A155-877175A9A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54" t="23096" b="61515"/>
          <a:stretch/>
        </p:blipFill>
        <p:spPr>
          <a:xfrm>
            <a:off x="7976102" y="3163775"/>
            <a:ext cx="3479993" cy="110040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8D4D7A5-7445-40AB-A338-4E5E63B36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54" t="40638" b="25240"/>
          <a:stretch/>
        </p:blipFill>
        <p:spPr>
          <a:xfrm>
            <a:off x="7976102" y="4418091"/>
            <a:ext cx="3479993" cy="243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5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8F8E3DD-43FC-4580-ACE4-E3411F0D5C4C}"/>
              </a:ext>
            </a:extLst>
          </p:cNvPr>
          <p:cNvSpPr txBox="1"/>
          <p:nvPr/>
        </p:nvSpPr>
        <p:spPr>
          <a:xfrm>
            <a:off x="11273354" y="377543"/>
            <a:ext cx="182742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00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5B96A2D-E1ED-4D38-A4FC-7E1578B3BF2A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7043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01</a:t>
              </a:r>
              <a:endPara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5F9FE4-177F-433A-9F51-30EFF6505203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03</a:t>
              </a:r>
              <a:endPara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584759-38B7-42FC-B0A0-CC9B5364304B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04</a:t>
              </a:r>
              <a:endPara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FF91226-A89C-4456-A472-5778DCAA6011}"/>
              </a:ext>
            </a:extLst>
          </p:cNvPr>
          <p:cNvSpPr txBox="1"/>
          <p:nvPr/>
        </p:nvSpPr>
        <p:spPr>
          <a:xfrm>
            <a:off x="735904" y="1130469"/>
            <a:ext cx="3361498" cy="1200329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프로젝트 제목을</a:t>
            </a:r>
            <a:endParaRPr lang="en-US" altLang="ko-KR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입력하세요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F18A9B-7163-40BB-B938-ACD61A73AF60}"/>
              </a:ext>
            </a:extLst>
          </p:cNvPr>
          <p:cNvSpPr txBox="1"/>
          <p:nvPr/>
        </p:nvSpPr>
        <p:spPr>
          <a:xfrm>
            <a:off x="730519" y="3163775"/>
            <a:ext cx="4146282" cy="122431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ko-KR" sz="1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urna.</a:t>
            </a:r>
            <a:endParaRPr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F385E8-3165-4723-B979-692487F8A203}"/>
              </a:ext>
            </a:extLst>
          </p:cNvPr>
          <p:cNvSpPr txBox="1"/>
          <p:nvPr/>
        </p:nvSpPr>
        <p:spPr>
          <a:xfrm>
            <a:off x="730518" y="2391227"/>
            <a:ext cx="2189895" cy="3693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r>
              <a:rPr lang="en-US" altLang="ko-KR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rPr>
              <a:t>PROJECT TITLE</a:t>
            </a:r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  <a:cs typeface="Leelawadee" panose="020B0502040204020203" pitchFamily="34" charset="-34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5B0F11-2075-4152-A11D-3666979996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" t="11601" r="-1" b="23824"/>
          <a:stretch/>
        </p:blipFill>
        <p:spPr>
          <a:xfrm>
            <a:off x="6337300" y="1130468"/>
            <a:ext cx="5854700" cy="572753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915E50B-7C34-412A-811D-8A64ED75483F}"/>
              </a:ext>
            </a:extLst>
          </p:cNvPr>
          <p:cNvGrpSpPr/>
          <p:nvPr/>
        </p:nvGrpSpPr>
        <p:grpSpPr>
          <a:xfrm>
            <a:off x="730518" y="4656975"/>
            <a:ext cx="4596306" cy="1305631"/>
            <a:chOff x="730518" y="4656975"/>
            <a:chExt cx="4596306" cy="13056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410BEC-CBFB-4C4E-9591-AD8D6B210518}"/>
                </a:ext>
              </a:extLst>
            </p:cNvPr>
            <p:cNvSpPr txBox="1"/>
            <p:nvPr/>
          </p:nvSpPr>
          <p:spPr>
            <a:xfrm>
              <a:off x="730518" y="4656975"/>
              <a:ext cx="958596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PROBLEM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D36536-2BC9-41D0-9BF0-0CBA5DABBA48}"/>
                </a:ext>
              </a:extLst>
            </p:cNvPr>
            <p:cNvSpPr txBox="1"/>
            <p:nvPr/>
          </p:nvSpPr>
          <p:spPr>
            <a:xfrm>
              <a:off x="3735733" y="4656975"/>
              <a:ext cx="977512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SOLUTION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A69DFF0-F475-42C0-9F62-03E22B68A747}"/>
                </a:ext>
              </a:extLst>
            </p:cNvPr>
            <p:cNvSpPr/>
            <p:nvPr/>
          </p:nvSpPr>
          <p:spPr>
            <a:xfrm>
              <a:off x="733425" y="5086350"/>
              <a:ext cx="876256" cy="8762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KoPubWorld돋움체 Medium" panose="00000600000000000000" pitchFamily="2" charset="-127"/>
                </a:rPr>
                <a:t>Lorem ipsum</a:t>
              </a:r>
              <a:endParaRPr lang="ko-KR" altLang="en-US" sz="1100">
                <a:solidFill>
                  <a:schemeClr val="tx2">
                    <a:lumMod val="60000"/>
                    <a:lumOff val="40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C08175C-2FE7-4515-8E1E-C13408843786}"/>
                </a:ext>
              </a:extLst>
            </p:cNvPr>
            <p:cNvSpPr/>
            <p:nvPr/>
          </p:nvSpPr>
          <p:spPr>
            <a:xfrm>
              <a:off x="1448260" y="5086350"/>
              <a:ext cx="876256" cy="8762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KoPubWorld돋움체 Medium" panose="00000600000000000000" pitchFamily="2" charset="-127"/>
                </a:rPr>
                <a:t>Lorem ipsum</a:t>
              </a:r>
              <a:endParaRPr lang="ko-KR" altLang="en-US"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8E20916-A468-4C00-9FE7-9CB08E70A76E}"/>
                </a:ext>
              </a:extLst>
            </p:cNvPr>
            <p:cNvSpPr/>
            <p:nvPr/>
          </p:nvSpPr>
          <p:spPr>
            <a:xfrm>
              <a:off x="2163095" y="5086350"/>
              <a:ext cx="876256" cy="8762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KoPubWorld돋움체 Medium" panose="00000600000000000000" pitchFamily="2" charset="-127"/>
                </a:rPr>
                <a:t>Lorem ipsum</a:t>
              </a:r>
              <a:endParaRPr lang="ko-KR" altLang="en-US"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82A0348-8062-4F83-9712-E9CE8294A445}"/>
                </a:ext>
              </a:extLst>
            </p:cNvPr>
            <p:cNvSpPr/>
            <p:nvPr/>
          </p:nvSpPr>
          <p:spPr>
            <a:xfrm>
              <a:off x="3735733" y="5086350"/>
              <a:ext cx="876256" cy="876256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KoPubWorld돋움체 Medium" panose="00000600000000000000" pitchFamily="2" charset="-127"/>
                </a:rPr>
                <a:t>Lorem ipsum</a:t>
              </a:r>
              <a:endParaRPr lang="ko-KR" altLang="en-US" sz="1050">
                <a:solidFill>
                  <a:schemeClr val="bg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EDB5E77-F8EF-4A1B-8855-2B8FD9B98176}"/>
                </a:ext>
              </a:extLst>
            </p:cNvPr>
            <p:cNvSpPr/>
            <p:nvPr/>
          </p:nvSpPr>
          <p:spPr>
            <a:xfrm>
              <a:off x="4450568" y="5086350"/>
              <a:ext cx="876256" cy="876256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KoPubWorld돋움체 Medium" panose="00000600000000000000" pitchFamily="2" charset="-127"/>
                </a:rPr>
                <a:t>Lorem ipsum</a:t>
              </a:r>
              <a:endParaRPr lang="ko-KR" altLang="en-US"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C9A4A323-5476-47AB-828A-B428D9D95F48}"/>
                </a:ext>
              </a:extLst>
            </p:cNvPr>
            <p:cNvCxnSpPr>
              <a:stCxn id="15" idx="6"/>
              <a:endCxn id="23" idx="2"/>
            </p:cNvCxnSpPr>
            <p:nvPr/>
          </p:nvCxnSpPr>
          <p:spPr>
            <a:xfrm>
              <a:off x="3039351" y="5524478"/>
              <a:ext cx="696382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396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8F8E3DD-43FC-4580-ACE4-E3411F0D5C4C}"/>
              </a:ext>
            </a:extLst>
          </p:cNvPr>
          <p:cNvSpPr txBox="1"/>
          <p:nvPr/>
        </p:nvSpPr>
        <p:spPr>
          <a:xfrm>
            <a:off x="11273354" y="377543"/>
            <a:ext cx="182742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00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3E479A3-C722-4655-984C-B5D2CA6B43CA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7043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01</a:t>
              </a:r>
              <a:endPara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5F9FE4-177F-433A-9F51-30EFF6505203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03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584759-38B7-42FC-B0A0-CC9B5364304B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04</a:t>
              </a:r>
              <a:endPara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D424012-C963-41EC-8456-AFD00006C6A3}"/>
              </a:ext>
            </a:extLst>
          </p:cNvPr>
          <p:cNvGrpSpPr/>
          <p:nvPr/>
        </p:nvGrpSpPr>
        <p:grpSpPr>
          <a:xfrm>
            <a:off x="735904" y="1130469"/>
            <a:ext cx="10720192" cy="762645"/>
            <a:chOff x="735904" y="1130469"/>
            <a:chExt cx="10720192" cy="76264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FF91226-A89C-4456-A472-5778DCAA6011}"/>
                </a:ext>
              </a:extLst>
            </p:cNvPr>
            <p:cNvSpPr txBox="1"/>
            <p:nvPr/>
          </p:nvSpPr>
          <p:spPr>
            <a:xfrm>
              <a:off x="735904" y="1130469"/>
              <a:ext cx="3159519" cy="646331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ko-KR" altLang="en-US" sz="3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그 외</a:t>
              </a:r>
              <a:r>
                <a:rPr lang="en-US" altLang="ko-KR" sz="3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 </a:t>
              </a:r>
              <a:r>
                <a:rPr lang="ko-KR" altLang="en-US" sz="3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기타 작업</a:t>
              </a:r>
              <a:endPara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AAAB58-2200-47AD-8B0B-AC7A5C315036}"/>
                </a:ext>
              </a:extLst>
            </p:cNvPr>
            <p:cNvSpPr txBox="1"/>
            <p:nvPr/>
          </p:nvSpPr>
          <p:spPr>
            <a:xfrm>
              <a:off x="5112823" y="1130469"/>
              <a:ext cx="6343273" cy="762645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lang="en-US" altLang="ko-KR" sz="10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urna.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0419E63-7C65-480E-9BC3-51B512B9C9E3}"/>
              </a:ext>
            </a:extLst>
          </p:cNvPr>
          <p:cNvGrpSpPr/>
          <p:nvPr/>
        </p:nvGrpSpPr>
        <p:grpSpPr>
          <a:xfrm>
            <a:off x="9571574" y="2156064"/>
            <a:ext cx="1884522" cy="4324393"/>
            <a:chOff x="9571574" y="2156064"/>
            <a:chExt cx="1884522" cy="4324393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3EAE867-52B8-4B9A-A310-C49AB8464324}"/>
                </a:ext>
              </a:extLst>
            </p:cNvPr>
            <p:cNvGrpSpPr/>
            <p:nvPr/>
          </p:nvGrpSpPr>
          <p:grpSpPr>
            <a:xfrm>
              <a:off x="9573338" y="2558980"/>
              <a:ext cx="1882758" cy="3921477"/>
              <a:chOff x="9573338" y="2558980"/>
              <a:chExt cx="1882758" cy="3921477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7241144-79CD-4887-B90A-7EC9CA8549A9}"/>
                  </a:ext>
                </a:extLst>
              </p:cNvPr>
              <p:cNvSpPr/>
              <p:nvPr/>
            </p:nvSpPr>
            <p:spPr>
              <a:xfrm>
                <a:off x="9573338" y="2558980"/>
                <a:ext cx="1882758" cy="1882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  <a:cs typeface="KoPubWorld돋움체 Medium" panose="00000600000000000000" pitchFamily="2" charset="-127"/>
                  </a:rPr>
                  <a:t>IMAGE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296A659-9A79-4165-A7DE-6E26A19261D2}"/>
                  </a:ext>
                </a:extLst>
              </p:cNvPr>
              <p:cNvSpPr/>
              <p:nvPr/>
            </p:nvSpPr>
            <p:spPr>
              <a:xfrm>
                <a:off x="9573338" y="4597699"/>
                <a:ext cx="1882758" cy="1882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  <a:cs typeface="KoPubWorld돋움체 Medium" panose="00000600000000000000" pitchFamily="2" charset="-127"/>
                  </a:rPr>
                  <a:t>IMAGE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D529DE-B435-4934-9283-07959349AD99}"/>
                </a:ext>
              </a:extLst>
            </p:cNvPr>
            <p:cNvSpPr txBox="1"/>
            <p:nvPr/>
          </p:nvSpPr>
          <p:spPr>
            <a:xfrm>
              <a:off x="9571574" y="2156064"/>
              <a:ext cx="943143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Project C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B2DB2A3-8E8A-4C6B-BE6D-83B5D4E639D9}"/>
              </a:ext>
            </a:extLst>
          </p:cNvPr>
          <p:cNvGrpSpPr/>
          <p:nvPr/>
        </p:nvGrpSpPr>
        <p:grpSpPr>
          <a:xfrm>
            <a:off x="5151928" y="2156064"/>
            <a:ext cx="3916080" cy="4324393"/>
            <a:chOff x="5151928" y="2156064"/>
            <a:chExt cx="3916080" cy="43243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1E6AED-5505-4CAF-8FB7-67D852DD26E6}"/>
                </a:ext>
              </a:extLst>
            </p:cNvPr>
            <p:cNvSpPr txBox="1"/>
            <p:nvPr/>
          </p:nvSpPr>
          <p:spPr>
            <a:xfrm>
              <a:off x="5151928" y="2156064"/>
              <a:ext cx="946349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Project A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3CE8D0D-C48E-4AEC-8EBB-BD116F2C1B25}"/>
                </a:ext>
              </a:extLst>
            </p:cNvPr>
            <p:cNvGrpSpPr/>
            <p:nvPr/>
          </p:nvGrpSpPr>
          <p:grpSpPr>
            <a:xfrm>
              <a:off x="5151928" y="2558980"/>
              <a:ext cx="3916080" cy="3921477"/>
              <a:chOff x="5151928" y="2558980"/>
              <a:chExt cx="3916080" cy="392147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580F445-4A16-4443-96C3-626F8501AF02}"/>
                  </a:ext>
                </a:extLst>
              </p:cNvPr>
              <p:cNvSpPr/>
              <p:nvPr/>
            </p:nvSpPr>
            <p:spPr>
              <a:xfrm>
                <a:off x="7185250" y="2558980"/>
                <a:ext cx="1882758" cy="1882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  <a:cs typeface="KoPubWorld돋움체 Medium" panose="00000600000000000000" pitchFamily="2" charset="-127"/>
                  </a:rPr>
                  <a:t>IMAGE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E96129F1-B342-479F-9073-1DBA35A26256}"/>
                  </a:ext>
                </a:extLst>
              </p:cNvPr>
              <p:cNvSpPr/>
              <p:nvPr/>
            </p:nvSpPr>
            <p:spPr>
              <a:xfrm>
                <a:off x="5151928" y="2558980"/>
                <a:ext cx="1882758" cy="1882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  <a:cs typeface="KoPubWorld돋움체 Medium" panose="00000600000000000000" pitchFamily="2" charset="-127"/>
                  </a:rPr>
                  <a:t>IMAGE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EF278C0-B895-45D4-826F-4DF70DC1A694}"/>
                  </a:ext>
                </a:extLst>
              </p:cNvPr>
              <p:cNvSpPr/>
              <p:nvPr/>
            </p:nvSpPr>
            <p:spPr>
              <a:xfrm>
                <a:off x="5151928" y="4597699"/>
                <a:ext cx="3916080" cy="1882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  <a:cs typeface="KoPubWorld돋움체 Medium" panose="00000600000000000000" pitchFamily="2" charset="-127"/>
                  </a:rPr>
                  <a:t>IMAGE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KoPubWorld돋움체 Medium" panose="00000600000000000000" pitchFamily="2" charset="-127"/>
                </a:endParaRPr>
              </a:p>
            </p:txBody>
          </p: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3EDEAB7-8F31-45DB-B108-7AC61016D290}"/>
              </a:ext>
            </a:extLst>
          </p:cNvPr>
          <p:cNvGrpSpPr/>
          <p:nvPr/>
        </p:nvGrpSpPr>
        <p:grpSpPr>
          <a:xfrm>
            <a:off x="730518" y="2156064"/>
            <a:ext cx="3916080" cy="4324393"/>
            <a:chOff x="730518" y="2156064"/>
            <a:chExt cx="3916080" cy="43243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A18DF2-30F6-4477-A277-D223859CDE36}"/>
                </a:ext>
              </a:extLst>
            </p:cNvPr>
            <p:cNvSpPr txBox="1"/>
            <p:nvPr/>
          </p:nvSpPr>
          <p:spPr>
            <a:xfrm>
              <a:off x="730518" y="2156064"/>
              <a:ext cx="946349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Project A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70366B3-C317-4E3F-94D7-4653A75E8A36}"/>
                </a:ext>
              </a:extLst>
            </p:cNvPr>
            <p:cNvGrpSpPr/>
            <p:nvPr/>
          </p:nvGrpSpPr>
          <p:grpSpPr>
            <a:xfrm>
              <a:off x="730518" y="2558979"/>
              <a:ext cx="3916080" cy="3921478"/>
              <a:chOff x="730518" y="2558979"/>
              <a:chExt cx="3916080" cy="392147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14241DA-7F99-4329-9047-9E9BDE75C74A}"/>
                  </a:ext>
                </a:extLst>
              </p:cNvPr>
              <p:cNvSpPr/>
              <p:nvPr/>
            </p:nvSpPr>
            <p:spPr>
              <a:xfrm>
                <a:off x="2763840" y="2558980"/>
                <a:ext cx="1882758" cy="1882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  <a:cs typeface="KoPubWorld돋움체 Medium" panose="00000600000000000000" pitchFamily="2" charset="-127"/>
                  </a:rPr>
                  <a:t>IMAGE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3C9782C-751F-4952-8AF5-752705D3AD6A}"/>
                  </a:ext>
                </a:extLst>
              </p:cNvPr>
              <p:cNvSpPr/>
              <p:nvPr/>
            </p:nvSpPr>
            <p:spPr>
              <a:xfrm>
                <a:off x="2763840" y="4597699"/>
                <a:ext cx="1882758" cy="18827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  <a:cs typeface="KoPubWorld돋움체 Medium" panose="00000600000000000000" pitchFamily="2" charset="-127"/>
                  </a:rPr>
                  <a:t>IMAGE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1653A3F-DA08-4037-BF92-01CB9CB93FCD}"/>
                  </a:ext>
                </a:extLst>
              </p:cNvPr>
              <p:cNvSpPr/>
              <p:nvPr/>
            </p:nvSpPr>
            <p:spPr>
              <a:xfrm>
                <a:off x="730518" y="2558979"/>
                <a:ext cx="1882758" cy="39214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  <a:cs typeface="KoPubWorld돋움체 Medium" panose="00000600000000000000" pitchFamily="2" charset="-127"/>
                  </a:rPr>
                  <a:t>IMAGE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KoPubWorld돋움체 Medium" panose="000006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427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485</Words>
  <Application>Microsoft Office PowerPoint</Application>
  <PresentationFormat>와이드스크린</PresentationFormat>
  <Paragraphs>168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Y이드스트릿체 L</vt:lpstr>
      <vt:lpstr>맑은 고딕</vt:lpstr>
      <vt:lpstr>다음_Regular</vt:lpstr>
      <vt:lpstr>나눔손글씨 소미체</vt:lpstr>
      <vt:lpstr>Y이드스트릿체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유정원</dc:creator>
  <cp:lastModifiedBy>주연 김</cp:lastModifiedBy>
  <cp:revision>25</cp:revision>
  <dcterms:created xsi:type="dcterms:W3CDTF">2022-01-11T12:31:31Z</dcterms:created>
  <dcterms:modified xsi:type="dcterms:W3CDTF">2024-05-14T18:13:56Z</dcterms:modified>
</cp:coreProperties>
</file>